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8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4" autoAdjust="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60C5F-7423-4EE6-9647-CD43A2D3A3D9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71EDC-0650-49DB-8920-D7F45FD177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87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43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68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02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18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79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28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565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62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231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39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53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91F99-555A-4E70-BF70-8E07EE828744}" type="datetimeFigureOut">
              <a:rPr lang="zh-CN" altLang="en-US" smtClean="0"/>
              <a:pPr/>
              <a:t>2015/2/2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2134-DAEC-4023-8BE7-308F38FDEC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33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39952" y="206769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黑体" pitchFamily="49" charset="-122"/>
                <a:ea typeface="黑体" pitchFamily="49" charset="-122"/>
              </a:rPr>
              <a:t>畅游用户调研供应商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itchFamily="49" charset="-122"/>
                <a:ea typeface="黑体" pitchFamily="49" charset="-122"/>
              </a:rPr>
              <a:t>招募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44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公司介绍</a:t>
            </a:r>
            <a:r>
              <a:rPr lang="en-US" altLang="zh-CN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&amp;</a:t>
            </a:r>
            <a:r>
              <a:rPr lang="zh-CN" altLang="en-U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案例介绍需包含</a:t>
            </a:r>
            <a:r>
              <a:rPr lang="zh-CN" altLang="en-US" sz="1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内容</a:t>
            </a:r>
            <a:endParaRPr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600" dirty="0" smtClean="0"/>
              <a:t>1</a:t>
            </a:r>
            <a:r>
              <a:rPr lang="zh-CN" altLang="en-US" sz="1600" dirty="0" smtClean="0"/>
              <a:t>、公司介绍，团队成员介绍</a:t>
            </a:r>
            <a:endParaRPr lang="en-US" altLang="zh-CN" sz="1600" dirty="0" smtClean="0"/>
          </a:p>
          <a:p>
            <a:r>
              <a:rPr lang="en-US" altLang="zh-CN" sz="1600" dirty="0" smtClean="0"/>
              <a:t>2</a:t>
            </a:r>
            <a:r>
              <a:rPr lang="zh-CN" altLang="en-US" sz="1600" dirty="0" smtClean="0"/>
              <a:t>、成功案例介绍</a:t>
            </a:r>
            <a:r>
              <a:rPr lang="en-US" altLang="zh-CN" sz="1600" dirty="0" smtClean="0"/>
              <a:t>/</a:t>
            </a:r>
            <a:r>
              <a:rPr lang="zh-CN" altLang="en-US" sz="1600" dirty="0" smtClean="0"/>
              <a:t>游戏服务经验案例介绍</a:t>
            </a:r>
            <a:endParaRPr lang="en-US" altLang="zh-CN" sz="1600" dirty="0" smtClean="0"/>
          </a:p>
          <a:p>
            <a:r>
              <a:rPr lang="en-US" altLang="zh-CN" sz="1600" dirty="0" smtClean="0"/>
              <a:t>3</a:t>
            </a:r>
            <a:r>
              <a:rPr lang="zh-CN" altLang="en-US" sz="1600" dirty="0" smtClean="0"/>
              <a:t>、</a:t>
            </a:r>
            <a:r>
              <a:rPr lang="zh-CN" altLang="zh-CN" sz="1600" dirty="0"/>
              <a:t>服务</a:t>
            </a:r>
            <a:r>
              <a:rPr lang="zh-CN" altLang="zh-CN" sz="1600" dirty="0" smtClean="0"/>
              <a:t>过</a:t>
            </a:r>
            <a:r>
              <a:rPr lang="zh-CN" altLang="en-US" sz="1600" dirty="0" smtClean="0"/>
              <a:t>畅游或</a:t>
            </a:r>
            <a:r>
              <a:rPr lang="zh-CN" altLang="zh-CN" sz="1600" dirty="0" smtClean="0"/>
              <a:t>其他</a:t>
            </a:r>
            <a:r>
              <a:rPr lang="zh-CN" altLang="zh-CN" sz="1600" dirty="0"/>
              <a:t>公司的游戏或互联网产品用户研究业务</a:t>
            </a:r>
            <a:endParaRPr lang="en-US" altLang="zh-CN" sz="1600" dirty="0" smtClean="0"/>
          </a:p>
          <a:p>
            <a:r>
              <a:rPr lang="en-US" altLang="zh-CN" sz="1600" dirty="0" smtClean="0"/>
              <a:t>4</a:t>
            </a:r>
            <a:r>
              <a:rPr lang="zh-CN" altLang="en-US" sz="1600" dirty="0" smtClean="0"/>
              <a:t>、是否可</a:t>
            </a:r>
            <a:r>
              <a:rPr lang="zh-CN" altLang="zh-CN" sz="1600" dirty="0" smtClean="0"/>
              <a:t>组建</a:t>
            </a:r>
            <a:r>
              <a:rPr lang="zh-CN" altLang="zh-CN" sz="1600" dirty="0"/>
              <a:t>畅游用研专属团队，且配置合理专业层级的人员</a:t>
            </a:r>
            <a:endParaRPr lang="en-US" altLang="zh-CN" sz="1600" dirty="0" smtClean="0"/>
          </a:p>
          <a:p>
            <a:r>
              <a:rPr lang="en-US" altLang="zh-CN" sz="1600" dirty="0" smtClean="0"/>
              <a:t>5</a:t>
            </a:r>
            <a:r>
              <a:rPr lang="zh-CN" altLang="en-US" sz="1600" dirty="0"/>
              <a:t>、市场</a:t>
            </a:r>
            <a:r>
              <a:rPr lang="zh-CN" altLang="en-US" sz="1600"/>
              <a:t>调研</a:t>
            </a:r>
            <a:r>
              <a:rPr lang="zh-CN" altLang="en-US" sz="1600" smtClean="0"/>
              <a:t>行业</a:t>
            </a:r>
            <a:r>
              <a:rPr lang="zh-CN" altLang="en-US" sz="1600"/>
              <a:t>用户</a:t>
            </a:r>
            <a:r>
              <a:rPr lang="zh-CN" altLang="en-US" sz="1600" smtClean="0"/>
              <a:t>招募</a:t>
            </a:r>
            <a:r>
              <a:rPr lang="zh-CN" altLang="en-US" sz="1600" dirty="0" smtClean="0"/>
              <a:t>渠道来源</a:t>
            </a:r>
            <a:endParaRPr lang="en-US" altLang="zh-CN" sz="1600" dirty="0" smtClean="0"/>
          </a:p>
          <a:p>
            <a:r>
              <a:rPr lang="en-US" altLang="zh-CN" sz="1600" dirty="0" smtClean="0"/>
              <a:t>……</a:t>
            </a:r>
          </a:p>
          <a:p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7776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916708"/>
            <a:ext cx="52565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THANKS!</a:t>
            </a:r>
          </a:p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2015.1.30</a:t>
            </a:r>
            <a:endParaRPr lang="zh-CN" altLang="en-US" sz="2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47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81</Words>
  <Application>Microsoft Office PowerPoint</Application>
  <PresentationFormat>全屏显示(16:9)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黑体</vt:lpstr>
      <vt:lpstr>宋体</vt:lpstr>
      <vt:lpstr>微软雅黑</vt:lpstr>
      <vt:lpstr>Arial</vt:lpstr>
      <vt:lpstr>Calibri</vt:lpstr>
      <vt:lpstr>Office 主题​​</vt:lpstr>
      <vt:lpstr>PowerPoint 演示文稿</vt:lpstr>
      <vt:lpstr>公司介绍&amp;案例介绍需包含内容</vt:lpstr>
      <vt:lpstr>PowerPoint 演示文稿</vt:lpstr>
    </vt:vector>
  </TitlesOfParts>
  <Company>ChangYou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刘汉卿</dc:creator>
  <cp:lastModifiedBy>王静</cp:lastModifiedBy>
  <cp:revision>15</cp:revision>
  <dcterms:created xsi:type="dcterms:W3CDTF">2013-12-16T08:08:34Z</dcterms:created>
  <dcterms:modified xsi:type="dcterms:W3CDTF">2015-02-02T02:49:53Z</dcterms:modified>
</cp:coreProperties>
</file>